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40" autoAdjust="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BC9B8-D1FE-4DB1-BE8E-C28499708946}" type="datetimeFigureOut">
              <a:rPr lang="nl-NL" smtClean="0"/>
              <a:t>12-10-2010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8EAF-B50E-43B6-97B0-AE17A4A718D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BC9B8-D1FE-4DB1-BE8E-C28499708946}" type="datetimeFigureOut">
              <a:rPr lang="nl-NL" smtClean="0"/>
              <a:t>12-10-2010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8EAF-B50E-43B6-97B0-AE17A4A718D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BC9B8-D1FE-4DB1-BE8E-C28499708946}" type="datetimeFigureOut">
              <a:rPr lang="nl-NL" smtClean="0"/>
              <a:t>12-10-2010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8EAF-B50E-43B6-97B0-AE17A4A718D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BC9B8-D1FE-4DB1-BE8E-C28499708946}" type="datetimeFigureOut">
              <a:rPr lang="nl-NL" smtClean="0"/>
              <a:t>12-10-2010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8EAF-B50E-43B6-97B0-AE17A4A718D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BC9B8-D1FE-4DB1-BE8E-C28499708946}" type="datetimeFigureOut">
              <a:rPr lang="nl-NL" smtClean="0"/>
              <a:t>12-10-2010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8EAF-B50E-43B6-97B0-AE17A4A718D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BC9B8-D1FE-4DB1-BE8E-C28499708946}" type="datetimeFigureOut">
              <a:rPr lang="nl-NL" smtClean="0"/>
              <a:t>12-10-2010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8EAF-B50E-43B6-97B0-AE17A4A718D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BC9B8-D1FE-4DB1-BE8E-C28499708946}" type="datetimeFigureOut">
              <a:rPr lang="nl-NL" smtClean="0"/>
              <a:t>12-10-2010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8EAF-B50E-43B6-97B0-AE17A4A718D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BC9B8-D1FE-4DB1-BE8E-C28499708946}" type="datetimeFigureOut">
              <a:rPr lang="nl-NL" smtClean="0"/>
              <a:t>12-10-2010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8EAF-B50E-43B6-97B0-AE17A4A718D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BC9B8-D1FE-4DB1-BE8E-C28499708946}" type="datetimeFigureOut">
              <a:rPr lang="nl-NL" smtClean="0"/>
              <a:t>12-10-2010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8EAF-B50E-43B6-97B0-AE17A4A718D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BC9B8-D1FE-4DB1-BE8E-C28499708946}" type="datetimeFigureOut">
              <a:rPr lang="nl-NL" smtClean="0"/>
              <a:t>12-10-2010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8EAF-B50E-43B6-97B0-AE17A4A718D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BC9B8-D1FE-4DB1-BE8E-C28499708946}" type="datetimeFigureOut">
              <a:rPr lang="nl-NL" smtClean="0"/>
              <a:t>12-10-2010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8EAF-B50E-43B6-97B0-AE17A4A718D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BC9B8-D1FE-4DB1-BE8E-C28499708946}" type="datetimeFigureOut">
              <a:rPr lang="nl-NL" smtClean="0"/>
              <a:t>12-10-2010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18EAF-B50E-43B6-97B0-AE17A4A718DF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 descr="klok 5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37660"/>
            <a:ext cx="6840760" cy="682034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cxnSp>
        <p:nvCxnSpPr>
          <p:cNvPr id="8" name="Rechte verbindingslijn met pijl 7"/>
          <p:cNvCxnSpPr/>
          <p:nvPr/>
        </p:nvCxnSpPr>
        <p:spPr>
          <a:xfrm rot="5400000" flipH="1" flipV="1">
            <a:off x="2735796" y="1808820"/>
            <a:ext cx="3240360" cy="1588"/>
          </a:xfrm>
          <a:prstGeom prst="straightConnector1">
            <a:avLst/>
          </a:prstGeom>
          <a:ln w="1016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59327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7" name="Afbeelding 6" descr="klok 5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37660"/>
            <a:ext cx="6840760" cy="6820340"/>
          </a:xfrm>
          <a:prstGeom prst="rect">
            <a:avLst/>
          </a:prstGeom>
        </p:spPr>
      </p:pic>
      <p:cxnSp>
        <p:nvCxnSpPr>
          <p:cNvPr id="8" name="Rechte verbindingslijn met pijl 7"/>
          <p:cNvCxnSpPr/>
          <p:nvPr/>
        </p:nvCxnSpPr>
        <p:spPr>
          <a:xfrm flipV="1">
            <a:off x="4355182" y="1340768"/>
            <a:ext cx="2809106" cy="2089026"/>
          </a:xfrm>
          <a:prstGeom prst="straightConnector1">
            <a:avLst/>
          </a:prstGeom>
          <a:ln w="1016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59327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7" name="Afbeelding 6" descr="klok 5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37660"/>
            <a:ext cx="6840760" cy="6820340"/>
          </a:xfrm>
          <a:prstGeom prst="rect">
            <a:avLst/>
          </a:prstGeom>
        </p:spPr>
      </p:pic>
      <p:cxnSp>
        <p:nvCxnSpPr>
          <p:cNvPr id="8" name="Rechte verbindingslijn met pijl 7"/>
          <p:cNvCxnSpPr/>
          <p:nvPr/>
        </p:nvCxnSpPr>
        <p:spPr>
          <a:xfrm flipV="1">
            <a:off x="4355182" y="1628800"/>
            <a:ext cx="3025130" cy="1800994"/>
          </a:xfrm>
          <a:prstGeom prst="straightConnector1">
            <a:avLst/>
          </a:prstGeom>
          <a:ln w="1016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59327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7" name="Afbeelding 6" descr="klok 5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37660"/>
            <a:ext cx="6840760" cy="6820340"/>
          </a:xfrm>
          <a:prstGeom prst="rect">
            <a:avLst/>
          </a:prstGeom>
        </p:spPr>
      </p:pic>
      <p:cxnSp>
        <p:nvCxnSpPr>
          <p:cNvPr id="8" name="Rechte verbindingslijn met pijl 7"/>
          <p:cNvCxnSpPr/>
          <p:nvPr/>
        </p:nvCxnSpPr>
        <p:spPr>
          <a:xfrm flipV="1">
            <a:off x="4355182" y="1988840"/>
            <a:ext cx="3169146" cy="1440954"/>
          </a:xfrm>
          <a:prstGeom prst="straightConnector1">
            <a:avLst/>
          </a:prstGeom>
          <a:ln w="1016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59327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7" name="Afbeelding 6" descr="klok 5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37660"/>
            <a:ext cx="6840760" cy="6820340"/>
          </a:xfrm>
          <a:prstGeom prst="rect">
            <a:avLst/>
          </a:prstGeom>
        </p:spPr>
      </p:pic>
      <p:cxnSp>
        <p:nvCxnSpPr>
          <p:cNvPr id="8" name="Rechte verbindingslijn met pijl 7"/>
          <p:cNvCxnSpPr/>
          <p:nvPr/>
        </p:nvCxnSpPr>
        <p:spPr>
          <a:xfrm flipV="1">
            <a:off x="4355182" y="2276872"/>
            <a:ext cx="3313162" cy="1152922"/>
          </a:xfrm>
          <a:prstGeom prst="straightConnector1">
            <a:avLst/>
          </a:prstGeom>
          <a:ln w="1016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59327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7" name="Afbeelding 6" descr="klok 5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37660"/>
            <a:ext cx="6840760" cy="6820340"/>
          </a:xfrm>
          <a:prstGeom prst="rect">
            <a:avLst/>
          </a:prstGeom>
        </p:spPr>
      </p:pic>
      <p:cxnSp>
        <p:nvCxnSpPr>
          <p:cNvPr id="8" name="Rechte verbindingslijn met pijl 7"/>
          <p:cNvCxnSpPr/>
          <p:nvPr/>
        </p:nvCxnSpPr>
        <p:spPr>
          <a:xfrm flipV="1">
            <a:off x="4355182" y="2708920"/>
            <a:ext cx="3385170" cy="720874"/>
          </a:xfrm>
          <a:prstGeom prst="straightConnector1">
            <a:avLst/>
          </a:prstGeom>
          <a:ln w="1016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59327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7" name="Afbeelding 6" descr="klok 5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37660"/>
            <a:ext cx="6840760" cy="6820340"/>
          </a:xfrm>
          <a:prstGeom prst="rect">
            <a:avLst/>
          </a:prstGeom>
        </p:spPr>
      </p:pic>
      <p:cxnSp>
        <p:nvCxnSpPr>
          <p:cNvPr id="8" name="Rechte verbindingslijn met pijl 7"/>
          <p:cNvCxnSpPr/>
          <p:nvPr/>
        </p:nvCxnSpPr>
        <p:spPr>
          <a:xfrm flipV="1">
            <a:off x="4355182" y="2996952"/>
            <a:ext cx="3457178" cy="432842"/>
          </a:xfrm>
          <a:prstGeom prst="straightConnector1">
            <a:avLst/>
          </a:prstGeom>
          <a:ln w="1016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59327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7" name="Afbeelding 6" descr="klok 5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37660"/>
            <a:ext cx="6840760" cy="6820340"/>
          </a:xfrm>
          <a:prstGeom prst="rect">
            <a:avLst/>
          </a:prstGeom>
        </p:spPr>
      </p:pic>
      <p:cxnSp>
        <p:nvCxnSpPr>
          <p:cNvPr id="8" name="Rechte verbindingslijn met pijl 7"/>
          <p:cNvCxnSpPr/>
          <p:nvPr/>
        </p:nvCxnSpPr>
        <p:spPr>
          <a:xfrm flipV="1">
            <a:off x="4355182" y="3356992"/>
            <a:ext cx="3457178" cy="72802"/>
          </a:xfrm>
          <a:prstGeom prst="straightConnector1">
            <a:avLst/>
          </a:prstGeom>
          <a:ln w="1016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59327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7" name="Afbeelding 6" descr="klok 5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37660"/>
            <a:ext cx="6840760" cy="6820340"/>
          </a:xfrm>
          <a:prstGeom prst="rect">
            <a:avLst/>
          </a:prstGeom>
        </p:spPr>
      </p:pic>
      <p:cxnSp>
        <p:nvCxnSpPr>
          <p:cNvPr id="8" name="Rechte verbindingslijn met pijl 7"/>
          <p:cNvCxnSpPr/>
          <p:nvPr/>
        </p:nvCxnSpPr>
        <p:spPr>
          <a:xfrm>
            <a:off x="4355182" y="3429794"/>
            <a:ext cx="3457178" cy="359246"/>
          </a:xfrm>
          <a:prstGeom prst="straightConnector1">
            <a:avLst/>
          </a:prstGeom>
          <a:ln w="1016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59327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7" name="Afbeelding 6" descr="klok 5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37660"/>
            <a:ext cx="6840760" cy="6820340"/>
          </a:xfrm>
          <a:prstGeom prst="rect">
            <a:avLst/>
          </a:prstGeom>
        </p:spPr>
      </p:pic>
      <p:cxnSp>
        <p:nvCxnSpPr>
          <p:cNvPr id="8" name="Rechte verbindingslijn met pijl 7"/>
          <p:cNvCxnSpPr/>
          <p:nvPr/>
        </p:nvCxnSpPr>
        <p:spPr>
          <a:xfrm>
            <a:off x="4355182" y="3429794"/>
            <a:ext cx="3457178" cy="719286"/>
          </a:xfrm>
          <a:prstGeom prst="straightConnector1">
            <a:avLst/>
          </a:prstGeom>
          <a:ln w="1016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59327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7" name="Afbeelding 6" descr="klok 5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37660"/>
            <a:ext cx="6840760" cy="6820340"/>
          </a:xfrm>
          <a:prstGeom prst="rect">
            <a:avLst/>
          </a:prstGeom>
        </p:spPr>
      </p:pic>
      <p:cxnSp>
        <p:nvCxnSpPr>
          <p:cNvPr id="8" name="Rechte verbindingslijn met pijl 7"/>
          <p:cNvCxnSpPr/>
          <p:nvPr/>
        </p:nvCxnSpPr>
        <p:spPr>
          <a:xfrm>
            <a:off x="4355182" y="3429794"/>
            <a:ext cx="3385170" cy="1079326"/>
          </a:xfrm>
          <a:prstGeom prst="straightConnector1">
            <a:avLst/>
          </a:prstGeom>
          <a:ln w="1016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59327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7" name="Afbeelding 6" descr="klok 5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37660"/>
            <a:ext cx="6840760" cy="6820340"/>
          </a:xfrm>
          <a:prstGeom prst="rect">
            <a:avLst/>
          </a:prstGeom>
        </p:spPr>
      </p:pic>
      <p:cxnSp>
        <p:nvCxnSpPr>
          <p:cNvPr id="8" name="Rechte verbindingslijn met pijl 7"/>
          <p:cNvCxnSpPr/>
          <p:nvPr/>
        </p:nvCxnSpPr>
        <p:spPr>
          <a:xfrm rot="5400000" flipH="1" flipV="1">
            <a:off x="2915022" y="1628800"/>
            <a:ext cx="3241154" cy="360834"/>
          </a:xfrm>
          <a:prstGeom prst="straightConnector1">
            <a:avLst/>
          </a:prstGeom>
          <a:ln w="1016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59327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9" name="Afbeelding 8" descr="klok 5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37660"/>
            <a:ext cx="6840760" cy="6820340"/>
          </a:xfrm>
          <a:prstGeom prst="rect">
            <a:avLst/>
          </a:prstGeom>
        </p:spPr>
      </p:pic>
      <p:cxnSp>
        <p:nvCxnSpPr>
          <p:cNvPr id="8" name="Rechte verbindingslijn met pijl 7"/>
          <p:cNvCxnSpPr/>
          <p:nvPr/>
        </p:nvCxnSpPr>
        <p:spPr>
          <a:xfrm>
            <a:off x="4355182" y="3429794"/>
            <a:ext cx="3241154" cy="1367358"/>
          </a:xfrm>
          <a:prstGeom prst="straightConnector1">
            <a:avLst/>
          </a:prstGeom>
          <a:ln w="1016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59327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7" name="Afbeelding 6" descr="klok 5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37660"/>
            <a:ext cx="6840760" cy="6820340"/>
          </a:xfrm>
          <a:prstGeom prst="rect">
            <a:avLst/>
          </a:prstGeom>
        </p:spPr>
      </p:pic>
      <p:cxnSp>
        <p:nvCxnSpPr>
          <p:cNvPr id="8" name="Rechte verbindingslijn met pijl 7"/>
          <p:cNvCxnSpPr/>
          <p:nvPr/>
        </p:nvCxnSpPr>
        <p:spPr>
          <a:xfrm>
            <a:off x="4355182" y="3429794"/>
            <a:ext cx="3097138" cy="1799406"/>
          </a:xfrm>
          <a:prstGeom prst="straightConnector1">
            <a:avLst/>
          </a:prstGeom>
          <a:ln w="1016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59327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7" name="Afbeelding 6" descr="klok 5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37660"/>
            <a:ext cx="6840760" cy="6820340"/>
          </a:xfrm>
          <a:prstGeom prst="rect">
            <a:avLst/>
          </a:prstGeom>
        </p:spPr>
      </p:pic>
      <p:cxnSp>
        <p:nvCxnSpPr>
          <p:cNvPr id="8" name="Rechte verbindingslijn met pijl 7"/>
          <p:cNvCxnSpPr/>
          <p:nvPr/>
        </p:nvCxnSpPr>
        <p:spPr>
          <a:xfrm>
            <a:off x="4355182" y="3429794"/>
            <a:ext cx="2953122" cy="2087438"/>
          </a:xfrm>
          <a:prstGeom prst="straightConnector1">
            <a:avLst/>
          </a:prstGeom>
          <a:ln w="1016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59327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klok 5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37660"/>
            <a:ext cx="6840760" cy="682034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cxnSp>
        <p:nvCxnSpPr>
          <p:cNvPr id="8" name="Rechte verbindingslijn met pijl 7"/>
          <p:cNvCxnSpPr/>
          <p:nvPr/>
        </p:nvCxnSpPr>
        <p:spPr>
          <a:xfrm>
            <a:off x="4355182" y="3429794"/>
            <a:ext cx="2593082" cy="2303462"/>
          </a:xfrm>
          <a:prstGeom prst="straightConnector1">
            <a:avLst/>
          </a:prstGeom>
          <a:ln w="1016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59327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7" name="Afbeelding 6" descr="klok 5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37660"/>
            <a:ext cx="6840760" cy="6820340"/>
          </a:xfrm>
          <a:prstGeom prst="rect">
            <a:avLst/>
          </a:prstGeom>
        </p:spPr>
      </p:pic>
      <p:cxnSp>
        <p:nvCxnSpPr>
          <p:cNvPr id="8" name="Rechte verbindingslijn met pijl 7"/>
          <p:cNvCxnSpPr/>
          <p:nvPr/>
        </p:nvCxnSpPr>
        <p:spPr>
          <a:xfrm rot="16200000" flipH="1">
            <a:off x="4283968" y="3501008"/>
            <a:ext cx="2519486" cy="2377058"/>
          </a:xfrm>
          <a:prstGeom prst="straightConnector1">
            <a:avLst/>
          </a:prstGeom>
          <a:ln w="1016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59327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7" name="Afbeelding 6" descr="klok 5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37660"/>
            <a:ext cx="6840760" cy="6820340"/>
          </a:xfrm>
          <a:prstGeom prst="rect">
            <a:avLst/>
          </a:prstGeom>
        </p:spPr>
      </p:pic>
      <p:cxnSp>
        <p:nvCxnSpPr>
          <p:cNvPr id="8" name="Rechte verbindingslijn met pijl 7"/>
          <p:cNvCxnSpPr/>
          <p:nvPr/>
        </p:nvCxnSpPr>
        <p:spPr>
          <a:xfrm rot="16200000" flipH="1">
            <a:off x="3995936" y="3789040"/>
            <a:ext cx="2807518" cy="2089026"/>
          </a:xfrm>
          <a:prstGeom prst="straightConnector1">
            <a:avLst/>
          </a:prstGeom>
          <a:ln w="1016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59327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7" name="Afbeelding 6" descr="klok 5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37660"/>
            <a:ext cx="6840760" cy="6820340"/>
          </a:xfrm>
          <a:prstGeom prst="rect">
            <a:avLst/>
          </a:prstGeom>
        </p:spPr>
      </p:pic>
      <p:cxnSp>
        <p:nvCxnSpPr>
          <p:cNvPr id="8" name="Rechte verbindingslijn met pijl 7"/>
          <p:cNvCxnSpPr/>
          <p:nvPr/>
        </p:nvCxnSpPr>
        <p:spPr>
          <a:xfrm rot="16200000" flipH="1">
            <a:off x="3743908" y="4041068"/>
            <a:ext cx="3023542" cy="1800994"/>
          </a:xfrm>
          <a:prstGeom prst="straightConnector1">
            <a:avLst/>
          </a:prstGeom>
          <a:ln w="1016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59327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klok 5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37660"/>
            <a:ext cx="6840760" cy="682034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cxnSp>
        <p:nvCxnSpPr>
          <p:cNvPr id="8" name="Rechte verbindingslijn met pijl 7"/>
          <p:cNvCxnSpPr/>
          <p:nvPr/>
        </p:nvCxnSpPr>
        <p:spPr>
          <a:xfrm rot="16200000" flipH="1">
            <a:off x="3491880" y="4293096"/>
            <a:ext cx="3167558" cy="1440954"/>
          </a:xfrm>
          <a:prstGeom prst="straightConnector1">
            <a:avLst/>
          </a:prstGeom>
          <a:ln w="1016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59327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fbeelding 9" descr="klok 5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37660"/>
            <a:ext cx="6840760" cy="682034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cxnSp>
        <p:nvCxnSpPr>
          <p:cNvPr id="8" name="Rechte verbindingslijn met pijl 7"/>
          <p:cNvCxnSpPr/>
          <p:nvPr/>
        </p:nvCxnSpPr>
        <p:spPr>
          <a:xfrm rot="16200000" flipH="1">
            <a:off x="3181536" y="4603440"/>
            <a:ext cx="3428206" cy="1080914"/>
          </a:xfrm>
          <a:prstGeom prst="straightConnector1">
            <a:avLst/>
          </a:prstGeom>
          <a:ln w="1016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59327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7" name="Afbeelding 6" descr="klok 5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37660"/>
            <a:ext cx="6840760" cy="6820340"/>
          </a:xfrm>
          <a:prstGeom prst="rect">
            <a:avLst/>
          </a:prstGeom>
        </p:spPr>
      </p:pic>
      <p:cxnSp>
        <p:nvCxnSpPr>
          <p:cNvPr id="8" name="Rechte verbindingslijn met pijl 7"/>
          <p:cNvCxnSpPr/>
          <p:nvPr/>
        </p:nvCxnSpPr>
        <p:spPr>
          <a:xfrm rot="16200000" flipH="1">
            <a:off x="3037520" y="4747456"/>
            <a:ext cx="3428206" cy="792882"/>
          </a:xfrm>
          <a:prstGeom prst="straightConnector1">
            <a:avLst/>
          </a:prstGeom>
          <a:ln w="1016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59327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7" name="Afbeelding 6" descr="klok 5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37660"/>
            <a:ext cx="6840760" cy="6820340"/>
          </a:xfrm>
          <a:prstGeom prst="rect">
            <a:avLst/>
          </a:prstGeom>
        </p:spPr>
      </p:pic>
      <p:cxnSp>
        <p:nvCxnSpPr>
          <p:cNvPr id="8" name="Rechte verbindingslijn met pijl 7"/>
          <p:cNvCxnSpPr/>
          <p:nvPr/>
        </p:nvCxnSpPr>
        <p:spPr>
          <a:xfrm rot="5400000" flipH="1" flipV="1">
            <a:off x="3095042" y="1448780"/>
            <a:ext cx="3241154" cy="720874"/>
          </a:xfrm>
          <a:prstGeom prst="straightConnector1">
            <a:avLst/>
          </a:prstGeom>
          <a:ln w="1016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59327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klok 5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37660"/>
            <a:ext cx="6840760" cy="682034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cxnSp>
        <p:nvCxnSpPr>
          <p:cNvPr id="8" name="Rechte verbindingslijn met pijl 7"/>
          <p:cNvCxnSpPr/>
          <p:nvPr/>
        </p:nvCxnSpPr>
        <p:spPr>
          <a:xfrm rot="16200000" flipH="1">
            <a:off x="2857500" y="4927476"/>
            <a:ext cx="3428206" cy="432842"/>
          </a:xfrm>
          <a:prstGeom prst="straightConnector1">
            <a:avLst/>
          </a:prstGeom>
          <a:ln w="1016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59327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 descr="klok 5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37660"/>
            <a:ext cx="6840760" cy="682034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cxnSp>
        <p:nvCxnSpPr>
          <p:cNvPr id="8" name="Rechte verbindingslijn met pijl 7"/>
          <p:cNvCxnSpPr/>
          <p:nvPr/>
        </p:nvCxnSpPr>
        <p:spPr>
          <a:xfrm rot="16200000" flipH="1">
            <a:off x="2727206" y="5057769"/>
            <a:ext cx="3428206" cy="172256"/>
          </a:xfrm>
          <a:prstGeom prst="straightConnector1">
            <a:avLst/>
          </a:prstGeom>
          <a:ln w="1016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59327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7" name="Afbeelding 6" descr="klok 5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37660"/>
            <a:ext cx="6840760" cy="6820340"/>
          </a:xfrm>
          <a:prstGeom prst="rect">
            <a:avLst/>
          </a:prstGeom>
        </p:spPr>
      </p:pic>
      <p:cxnSp>
        <p:nvCxnSpPr>
          <p:cNvPr id="8" name="Rechte verbindingslijn met pijl 7"/>
          <p:cNvCxnSpPr/>
          <p:nvPr/>
        </p:nvCxnSpPr>
        <p:spPr>
          <a:xfrm rot="5400000">
            <a:off x="2497460" y="5000279"/>
            <a:ext cx="3428206" cy="287237"/>
          </a:xfrm>
          <a:prstGeom prst="straightConnector1">
            <a:avLst/>
          </a:prstGeom>
          <a:ln w="1016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59327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klok 5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37660"/>
            <a:ext cx="6840760" cy="682034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cxnSp>
        <p:nvCxnSpPr>
          <p:cNvPr id="8" name="Rechte verbindingslijn met pijl 7"/>
          <p:cNvCxnSpPr/>
          <p:nvPr/>
        </p:nvCxnSpPr>
        <p:spPr>
          <a:xfrm rot="5400000">
            <a:off x="2317440" y="4820259"/>
            <a:ext cx="3428207" cy="647278"/>
          </a:xfrm>
          <a:prstGeom prst="straightConnector1">
            <a:avLst/>
          </a:prstGeom>
          <a:ln w="1016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59327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klok 5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37660"/>
            <a:ext cx="6840760" cy="682034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cxnSp>
        <p:nvCxnSpPr>
          <p:cNvPr id="8" name="Rechte verbindingslijn met pijl 7"/>
          <p:cNvCxnSpPr/>
          <p:nvPr/>
        </p:nvCxnSpPr>
        <p:spPr>
          <a:xfrm rot="5400000">
            <a:off x="2137420" y="4640239"/>
            <a:ext cx="3428208" cy="1007319"/>
          </a:xfrm>
          <a:prstGeom prst="straightConnector1">
            <a:avLst/>
          </a:prstGeom>
          <a:ln w="1016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59327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klok 5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37660"/>
            <a:ext cx="6840760" cy="682034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cxnSp>
        <p:nvCxnSpPr>
          <p:cNvPr id="8" name="Rechte verbindingslijn met pijl 7"/>
          <p:cNvCxnSpPr/>
          <p:nvPr/>
        </p:nvCxnSpPr>
        <p:spPr>
          <a:xfrm rot="5400000">
            <a:off x="2051721" y="4365898"/>
            <a:ext cx="3239567" cy="1367360"/>
          </a:xfrm>
          <a:prstGeom prst="straightConnector1">
            <a:avLst/>
          </a:prstGeom>
          <a:ln w="1016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59327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klok 5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37660"/>
            <a:ext cx="6840760" cy="682034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cxnSp>
        <p:nvCxnSpPr>
          <p:cNvPr id="8" name="Rechte verbindingslijn met pijl 7"/>
          <p:cNvCxnSpPr/>
          <p:nvPr/>
        </p:nvCxnSpPr>
        <p:spPr>
          <a:xfrm rot="5400000">
            <a:off x="1943709" y="4113870"/>
            <a:ext cx="3095552" cy="1727401"/>
          </a:xfrm>
          <a:prstGeom prst="straightConnector1">
            <a:avLst/>
          </a:prstGeom>
          <a:ln w="1016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59327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klok 5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37660"/>
            <a:ext cx="6840760" cy="682034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cxnSp>
        <p:nvCxnSpPr>
          <p:cNvPr id="8" name="Rechte verbindingslijn met pijl 7"/>
          <p:cNvCxnSpPr/>
          <p:nvPr/>
        </p:nvCxnSpPr>
        <p:spPr>
          <a:xfrm rot="5400000">
            <a:off x="1907706" y="3861841"/>
            <a:ext cx="2879527" cy="2015434"/>
          </a:xfrm>
          <a:prstGeom prst="straightConnector1">
            <a:avLst/>
          </a:prstGeom>
          <a:ln w="1016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59327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klok 5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37660"/>
            <a:ext cx="6840760" cy="682034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cxnSp>
        <p:nvCxnSpPr>
          <p:cNvPr id="8" name="Rechte verbindingslijn met pijl 7"/>
          <p:cNvCxnSpPr/>
          <p:nvPr/>
        </p:nvCxnSpPr>
        <p:spPr>
          <a:xfrm rot="5400000">
            <a:off x="1907706" y="3573809"/>
            <a:ext cx="2591496" cy="2303467"/>
          </a:xfrm>
          <a:prstGeom prst="straightConnector1">
            <a:avLst/>
          </a:prstGeom>
          <a:ln w="1016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59327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klok 5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37660"/>
            <a:ext cx="6840760" cy="682034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cxnSp>
        <p:nvCxnSpPr>
          <p:cNvPr id="8" name="Rechte verbindingslijn met pijl 7"/>
          <p:cNvCxnSpPr/>
          <p:nvPr/>
        </p:nvCxnSpPr>
        <p:spPr>
          <a:xfrm rot="10800000" flipV="1">
            <a:off x="1835696" y="3429794"/>
            <a:ext cx="2519492" cy="2375471"/>
          </a:xfrm>
          <a:prstGeom prst="straightConnector1">
            <a:avLst/>
          </a:prstGeom>
          <a:ln w="1016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59327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7" name="Afbeelding 6" descr="klok 5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37660"/>
            <a:ext cx="6840760" cy="6820340"/>
          </a:xfrm>
          <a:prstGeom prst="rect">
            <a:avLst/>
          </a:prstGeom>
        </p:spPr>
      </p:pic>
      <p:cxnSp>
        <p:nvCxnSpPr>
          <p:cNvPr id="8" name="Rechte verbindingslijn met pijl 7"/>
          <p:cNvCxnSpPr/>
          <p:nvPr/>
        </p:nvCxnSpPr>
        <p:spPr>
          <a:xfrm rot="5400000" flipH="1" flipV="1">
            <a:off x="3275062" y="1340768"/>
            <a:ext cx="3169146" cy="1008906"/>
          </a:xfrm>
          <a:prstGeom prst="straightConnector1">
            <a:avLst/>
          </a:prstGeom>
          <a:ln w="1016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59327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klok 5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37660"/>
            <a:ext cx="6840760" cy="682034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cxnSp>
        <p:nvCxnSpPr>
          <p:cNvPr id="8" name="Rechte verbindingslijn met pijl 7"/>
          <p:cNvCxnSpPr/>
          <p:nvPr/>
        </p:nvCxnSpPr>
        <p:spPr>
          <a:xfrm rot="10800000" flipV="1">
            <a:off x="1547664" y="3429794"/>
            <a:ext cx="2807524" cy="2087438"/>
          </a:xfrm>
          <a:prstGeom prst="straightConnector1">
            <a:avLst/>
          </a:prstGeom>
          <a:ln w="1016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59327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klok 5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37660"/>
            <a:ext cx="6840760" cy="682034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cxnSp>
        <p:nvCxnSpPr>
          <p:cNvPr id="8" name="Rechte verbindingslijn met pijl 7"/>
          <p:cNvCxnSpPr/>
          <p:nvPr/>
        </p:nvCxnSpPr>
        <p:spPr>
          <a:xfrm rot="10800000" flipV="1">
            <a:off x="1331640" y="3429794"/>
            <a:ext cx="3023548" cy="1799406"/>
          </a:xfrm>
          <a:prstGeom prst="straightConnector1">
            <a:avLst/>
          </a:prstGeom>
          <a:ln w="1016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59327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7" name="Afbeelding 6" descr="klok 5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37660"/>
            <a:ext cx="6840760" cy="6820340"/>
          </a:xfrm>
          <a:prstGeom prst="rect">
            <a:avLst/>
          </a:prstGeom>
        </p:spPr>
      </p:pic>
      <p:cxnSp>
        <p:nvCxnSpPr>
          <p:cNvPr id="8" name="Rechte verbindingslijn met pijl 7"/>
          <p:cNvCxnSpPr/>
          <p:nvPr/>
        </p:nvCxnSpPr>
        <p:spPr>
          <a:xfrm rot="10800000" flipV="1">
            <a:off x="1187624" y="3429794"/>
            <a:ext cx="3167564" cy="1511374"/>
          </a:xfrm>
          <a:prstGeom prst="straightConnector1">
            <a:avLst/>
          </a:prstGeom>
          <a:ln w="1016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59327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klok 5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37660"/>
            <a:ext cx="6840760" cy="682034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cxnSp>
        <p:nvCxnSpPr>
          <p:cNvPr id="8" name="Rechte verbindingslijn met pijl 7"/>
          <p:cNvCxnSpPr/>
          <p:nvPr/>
        </p:nvCxnSpPr>
        <p:spPr>
          <a:xfrm rot="10800000" flipV="1">
            <a:off x="1043608" y="3429794"/>
            <a:ext cx="3311580" cy="1151334"/>
          </a:xfrm>
          <a:prstGeom prst="straightConnector1">
            <a:avLst/>
          </a:prstGeom>
          <a:ln w="1016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59327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klok 5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37660"/>
            <a:ext cx="6840760" cy="682034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cxnSp>
        <p:nvCxnSpPr>
          <p:cNvPr id="8" name="Rechte verbindingslijn met pijl 7"/>
          <p:cNvCxnSpPr/>
          <p:nvPr/>
        </p:nvCxnSpPr>
        <p:spPr>
          <a:xfrm rot="10800000" flipV="1">
            <a:off x="899592" y="3429794"/>
            <a:ext cx="3455596" cy="791294"/>
          </a:xfrm>
          <a:prstGeom prst="straightConnector1">
            <a:avLst/>
          </a:prstGeom>
          <a:ln w="1016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59327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klok 5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37660"/>
            <a:ext cx="6840760" cy="682034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cxnSp>
        <p:nvCxnSpPr>
          <p:cNvPr id="8" name="Rechte verbindingslijn met pijl 7"/>
          <p:cNvCxnSpPr/>
          <p:nvPr/>
        </p:nvCxnSpPr>
        <p:spPr>
          <a:xfrm rot="10800000" flipV="1">
            <a:off x="899592" y="3429794"/>
            <a:ext cx="3455596" cy="431254"/>
          </a:xfrm>
          <a:prstGeom prst="straightConnector1">
            <a:avLst/>
          </a:prstGeom>
          <a:ln w="1016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59327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klok 5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37660"/>
            <a:ext cx="6840760" cy="682034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cxnSp>
        <p:nvCxnSpPr>
          <p:cNvPr id="8" name="Rechte verbindingslijn met pijl 7"/>
          <p:cNvCxnSpPr/>
          <p:nvPr/>
        </p:nvCxnSpPr>
        <p:spPr>
          <a:xfrm rot="10800000" flipV="1">
            <a:off x="899592" y="3429794"/>
            <a:ext cx="3455596" cy="71214"/>
          </a:xfrm>
          <a:prstGeom prst="straightConnector1">
            <a:avLst/>
          </a:prstGeom>
          <a:ln w="1016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59327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7" name="Afbeelding 6" descr="klok 5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37660"/>
            <a:ext cx="6840760" cy="6820340"/>
          </a:xfrm>
          <a:prstGeom prst="rect">
            <a:avLst/>
          </a:prstGeom>
        </p:spPr>
      </p:pic>
      <p:cxnSp>
        <p:nvCxnSpPr>
          <p:cNvPr id="8" name="Rechte verbindingslijn met pijl 7"/>
          <p:cNvCxnSpPr/>
          <p:nvPr/>
        </p:nvCxnSpPr>
        <p:spPr>
          <a:xfrm rot="10800000">
            <a:off x="899592" y="3068960"/>
            <a:ext cx="3455596" cy="360834"/>
          </a:xfrm>
          <a:prstGeom prst="straightConnector1">
            <a:avLst/>
          </a:prstGeom>
          <a:ln w="1016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59327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7" name="Afbeelding 6" descr="klok 5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37660"/>
            <a:ext cx="6840760" cy="6820340"/>
          </a:xfrm>
          <a:prstGeom prst="rect">
            <a:avLst/>
          </a:prstGeom>
        </p:spPr>
      </p:pic>
      <p:cxnSp>
        <p:nvCxnSpPr>
          <p:cNvPr id="8" name="Rechte verbindingslijn met pijl 7"/>
          <p:cNvCxnSpPr/>
          <p:nvPr/>
        </p:nvCxnSpPr>
        <p:spPr>
          <a:xfrm rot="10800000">
            <a:off x="899592" y="2708920"/>
            <a:ext cx="3455596" cy="720874"/>
          </a:xfrm>
          <a:prstGeom prst="straightConnector1">
            <a:avLst/>
          </a:prstGeom>
          <a:ln w="1016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59327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7" name="Afbeelding 6" descr="klok 5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37660"/>
            <a:ext cx="6840760" cy="6820340"/>
          </a:xfrm>
          <a:prstGeom prst="rect">
            <a:avLst/>
          </a:prstGeom>
        </p:spPr>
      </p:pic>
      <p:cxnSp>
        <p:nvCxnSpPr>
          <p:cNvPr id="8" name="Rechte verbindingslijn met pijl 7"/>
          <p:cNvCxnSpPr/>
          <p:nvPr/>
        </p:nvCxnSpPr>
        <p:spPr>
          <a:xfrm rot="10800000">
            <a:off x="971600" y="2348880"/>
            <a:ext cx="3383588" cy="1080914"/>
          </a:xfrm>
          <a:prstGeom prst="straightConnector1">
            <a:avLst/>
          </a:prstGeom>
          <a:ln w="1016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59327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7" name="Afbeelding 6" descr="klok 5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37660"/>
            <a:ext cx="6840760" cy="6820340"/>
          </a:xfrm>
          <a:prstGeom prst="rect">
            <a:avLst/>
          </a:prstGeom>
        </p:spPr>
      </p:pic>
      <p:cxnSp>
        <p:nvCxnSpPr>
          <p:cNvPr id="8" name="Rechte verbindingslijn met pijl 7"/>
          <p:cNvCxnSpPr/>
          <p:nvPr/>
        </p:nvCxnSpPr>
        <p:spPr>
          <a:xfrm rot="5400000" flipH="1" flipV="1">
            <a:off x="3527090" y="1232756"/>
            <a:ext cx="3025130" cy="1368946"/>
          </a:xfrm>
          <a:prstGeom prst="straightConnector1">
            <a:avLst/>
          </a:prstGeom>
          <a:ln w="1016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59327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7" name="Afbeelding 6" descr="klok 5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37660"/>
            <a:ext cx="6840760" cy="6820340"/>
          </a:xfrm>
          <a:prstGeom prst="rect">
            <a:avLst/>
          </a:prstGeom>
        </p:spPr>
      </p:pic>
      <p:cxnSp>
        <p:nvCxnSpPr>
          <p:cNvPr id="8" name="Rechte verbindingslijn met pijl 7"/>
          <p:cNvCxnSpPr/>
          <p:nvPr/>
        </p:nvCxnSpPr>
        <p:spPr>
          <a:xfrm rot="10800000">
            <a:off x="1043608" y="1988840"/>
            <a:ext cx="3311580" cy="1440954"/>
          </a:xfrm>
          <a:prstGeom prst="straightConnector1">
            <a:avLst/>
          </a:prstGeom>
          <a:ln w="1016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59327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7" name="Afbeelding 6" descr="klok 5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37660"/>
            <a:ext cx="6840760" cy="6820340"/>
          </a:xfrm>
          <a:prstGeom prst="rect">
            <a:avLst/>
          </a:prstGeom>
        </p:spPr>
      </p:pic>
      <p:cxnSp>
        <p:nvCxnSpPr>
          <p:cNvPr id="8" name="Rechte verbindingslijn met pijl 7"/>
          <p:cNvCxnSpPr/>
          <p:nvPr/>
        </p:nvCxnSpPr>
        <p:spPr>
          <a:xfrm rot="10800000">
            <a:off x="1259632" y="1700808"/>
            <a:ext cx="3095556" cy="1728986"/>
          </a:xfrm>
          <a:prstGeom prst="straightConnector1">
            <a:avLst/>
          </a:prstGeom>
          <a:ln w="1016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59327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7" name="Afbeelding 6" descr="klok 5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37660"/>
            <a:ext cx="6840760" cy="6820340"/>
          </a:xfrm>
          <a:prstGeom prst="rect">
            <a:avLst/>
          </a:prstGeom>
        </p:spPr>
      </p:pic>
      <p:cxnSp>
        <p:nvCxnSpPr>
          <p:cNvPr id="8" name="Rechte verbindingslijn met pijl 7"/>
          <p:cNvCxnSpPr/>
          <p:nvPr/>
        </p:nvCxnSpPr>
        <p:spPr>
          <a:xfrm rot="5400000" flipH="1" flipV="1">
            <a:off x="3707110" y="1124744"/>
            <a:ext cx="2953122" cy="1656978"/>
          </a:xfrm>
          <a:prstGeom prst="straightConnector1">
            <a:avLst/>
          </a:prstGeom>
          <a:ln w="1016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59327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7" name="Afbeelding 6" descr="klok 5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37660"/>
            <a:ext cx="6840760" cy="6820340"/>
          </a:xfrm>
          <a:prstGeom prst="rect">
            <a:avLst/>
          </a:prstGeom>
        </p:spPr>
      </p:pic>
      <p:cxnSp>
        <p:nvCxnSpPr>
          <p:cNvPr id="8" name="Rechte verbindingslijn met pijl 7"/>
          <p:cNvCxnSpPr/>
          <p:nvPr/>
        </p:nvCxnSpPr>
        <p:spPr>
          <a:xfrm rot="5400000" flipH="1" flipV="1">
            <a:off x="3959138" y="1016732"/>
            <a:ext cx="2809106" cy="2017018"/>
          </a:xfrm>
          <a:prstGeom prst="straightConnector1">
            <a:avLst/>
          </a:prstGeom>
          <a:ln w="1016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59327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9" name="Afbeelding 8" descr="klok 5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37660"/>
            <a:ext cx="6840760" cy="6820340"/>
          </a:xfrm>
          <a:prstGeom prst="rect">
            <a:avLst/>
          </a:prstGeom>
        </p:spPr>
      </p:pic>
      <p:cxnSp>
        <p:nvCxnSpPr>
          <p:cNvPr id="8" name="Rechte verbindingslijn met pijl 7"/>
          <p:cNvCxnSpPr/>
          <p:nvPr/>
        </p:nvCxnSpPr>
        <p:spPr>
          <a:xfrm rot="5400000" flipH="1" flipV="1">
            <a:off x="4211166" y="980728"/>
            <a:ext cx="2593082" cy="2305050"/>
          </a:xfrm>
          <a:prstGeom prst="straightConnector1">
            <a:avLst/>
          </a:prstGeom>
          <a:ln w="1016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59327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7" name="Afbeelding 6" descr="klok 5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37660"/>
            <a:ext cx="6840760" cy="6820340"/>
          </a:xfrm>
          <a:prstGeom prst="rect">
            <a:avLst/>
          </a:prstGeom>
        </p:spPr>
      </p:pic>
      <p:cxnSp>
        <p:nvCxnSpPr>
          <p:cNvPr id="8" name="Rechte verbindingslijn met pijl 7"/>
          <p:cNvCxnSpPr/>
          <p:nvPr/>
        </p:nvCxnSpPr>
        <p:spPr>
          <a:xfrm flipV="1">
            <a:off x="4355182" y="1052736"/>
            <a:ext cx="2593082" cy="2377058"/>
          </a:xfrm>
          <a:prstGeom prst="straightConnector1">
            <a:avLst/>
          </a:prstGeom>
          <a:ln w="1016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59327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0</Words>
  <Application>Microsoft Office PowerPoint</Application>
  <PresentationFormat>Diavoorstelling (4:3)</PresentationFormat>
  <Paragraphs>0</Paragraphs>
  <Slides>51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51</vt:i4>
      </vt:variant>
    </vt:vector>
  </HeadingPairs>
  <TitlesOfParts>
    <vt:vector size="52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  <vt:lpstr>Dia 15</vt:lpstr>
      <vt:lpstr>Dia 16</vt:lpstr>
      <vt:lpstr>Dia 17</vt:lpstr>
      <vt:lpstr>Dia 18</vt:lpstr>
      <vt:lpstr>Dia 19</vt:lpstr>
      <vt:lpstr>Dia 20</vt:lpstr>
      <vt:lpstr>Dia 21</vt:lpstr>
      <vt:lpstr>Dia 22</vt:lpstr>
      <vt:lpstr>Dia 23</vt:lpstr>
      <vt:lpstr>Dia 24</vt:lpstr>
      <vt:lpstr>Dia 25</vt:lpstr>
      <vt:lpstr>Dia 26</vt:lpstr>
      <vt:lpstr>Dia 27</vt:lpstr>
      <vt:lpstr>Dia 28</vt:lpstr>
      <vt:lpstr>Dia 29</vt:lpstr>
      <vt:lpstr>Dia 30</vt:lpstr>
      <vt:lpstr>Dia 31</vt:lpstr>
      <vt:lpstr>Dia 32</vt:lpstr>
      <vt:lpstr>Dia 33</vt:lpstr>
      <vt:lpstr>Dia 34</vt:lpstr>
      <vt:lpstr>Dia 35</vt:lpstr>
      <vt:lpstr>Dia 36</vt:lpstr>
      <vt:lpstr>Dia 37</vt:lpstr>
      <vt:lpstr>Dia 38</vt:lpstr>
      <vt:lpstr>Dia 39</vt:lpstr>
      <vt:lpstr>Dia 40</vt:lpstr>
      <vt:lpstr>Dia 41</vt:lpstr>
      <vt:lpstr>Dia 42</vt:lpstr>
      <vt:lpstr>Dia 43</vt:lpstr>
      <vt:lpstr>Dia 44</vt:lpstr>
      <vt:lpstr>Dia 45</vt:lpstr>
      <vt:lpstr>Dia 46</vt:lpstr>
      <vt:lpstr>Dia 47</vt:lpstr>
      <vt:lpstr>Dia 48</vt:lpstr>
      <vt:lpstr>Dia 49</vt:lpstr>
      <vt:lpstr>Dia 50</vt:lpstr>
      <vt:lpstr>Dia 51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Linda</dc:creator>
  <cp:lastModifiedBy>Linda</cp:lastModifiedBy>
  <cp:revision>3</cp:revision>
  <dcterms:created xsi:type="dcterms:W3CDTF">2010-10-12T06:03:54Z</dcterms:created>
  <dcterms:modified xsi:type="dcterms:W3CDTF">2010-10-12T10:31:44Z</dcterms:modified>
</cp:coreProperties>
</file>